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04"/>
  </p:normalViewPr>
  <p:slideViewPr>
    <p:cSldViewPr snapToGrid="0" snapToObjects="1">
      <p:cViewPr varScale="1">
        <p:scale>
          <a:sx n="74" d="100"/>
          <a:sy n="74" d="100"/>
        </p:scale>
        <p:origin x="176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5F435-9FBF-7C45-83C4-A029AABD5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DAFDA-4714-F846-A235-31F70F569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9A4A2-29F9-F24A-8A7C-D07EF7371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A293D-6E86-194E-BF2E-02CCE2C15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10732-1823-2846-AE83-C3DB4A184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0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C316F-3802-2348-8F6C-CF21BD8D8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71909-7F7A-7845-A57E-251AC6E3D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00165-9BF2-9C49-9910-B62EBB9F5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FAAF2-5EB5-374C-A325-0206B6256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BF388-5E43-824A-A3EA-D3301BB49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3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EEAE-AE10-754D-8E47-59D85941B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0CD70-B1E3-0B47-AE84-0FDE4A19C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7D34C-668F-054D-B375-E8A107C0A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11A86-ADB0-3646-B674-2CCB62FEB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9355C-BFED-E94C-A106-9FB18ED9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06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57D4F-9CDF-1243-BF12-D58157DD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9424F-C8DD-7B47-9F3C-35A53C910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4D1AB-8925-2742-A78B-8047B5F32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83014-2B9D-E04F-B13B-0B6CD2166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A5B63-627E-C946-872D-A48EF5A14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EA429-9542-544E-A010-29953E30A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6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2315C-BCF4-174C-AF0B-E9AE9C4D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4BF46-0864-024E-A036-8F19E65A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402F8-8A1C-234E-A0C6-533516F6E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471BA1-4636-EB42-91F4-6F2E1E813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0210F4-4248-C34C-BB87-24B241D31D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1159B-58ED-434C-8B74-84B7F3F2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A5E92-3298-774E-93D0-60B23139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B37086-A954-6544-A16B-BBC1977B1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82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DA0CD-10EC-B643-AD11-8E3B3A444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3DA54-41DE-2B45-868B-405748F9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ADF0CC-9779-6E41-9649-972573E44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C782A9-0129-A843-A844-8F166636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7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319FFD-47E9-E840-8255-950C95DCB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214E30-D9AA-5E4E-B03E-030D1D38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0CAA7-6C41-7447-98E3-16B0EB9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0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C0091-DC20-2E46-950D-9037635D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E16F8-8912-BD45-BF5C-C7BC7DD6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920B2-C73B-584E-A6DA-7EA88FA1F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40B53-38D5-4F40-9850-FBC67121B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17EE0-8F36-D149-96CD-7459B1F4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9F483-9232-F448-A727-C602BB576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64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6DEA1-2C00-1C47-9829-0521AAF80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40D0D2-AC35-D749-B6BB-B03C632D09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04D57-6908-3849-9C0E-F583F4469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A1672-9D0A-C84D-94C8-18C3580D9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4EF35A-36C7-3947-8A61-01301C13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73C5C-25CB-A343-ABA0-6BBE91DA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21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4E276-B0CC-BB4C-8BAB-CC561155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C7732-BB27-1144-895C-23710A79A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FD21B-7AD8-9947-95E9-229280F95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21D3F-6892-444F-AE5F-C95159EB1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59D40-3B06-E94F-B3E0-31D7344E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9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BA08F9-EF28-814C-B955-6CE862500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413A7-062B-FF44-AB02-DE91A68B1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9367F-4E5E-5E40-9116-1B763CB5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5C66A-FBB8-8242-BCE2-A98887561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DC38C-2E3C-054F-9620-7506EB71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636917-C477-C045-AE95-54993B0A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B65C5-B8FB-A04E-8F0B-7B169AD36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6F2AE-2A58-F74A-9FAF-434EB13EF8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4187E-5561-2E4B-8886-425D918A8768}" type="datetimeFigureOut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B97A8-D77C-B643-8C95-EB9DC346F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C06DE-6FBC-864C-A11E-AF4C31000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CBB4C-229E-134A-BC33-C9E92C1A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0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3B353A-F4E0-8846-991D-4604115D6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728213" y="1165285"/>
            <a:ext cx="5825707" cy="4369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E1B1D1-7AE7-954F-889C-2AA80FA6A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864" y="465826"/>
            <a:ext cx="7678948" cy="575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6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66EE3B-AF71-F84F-B6EB-BFE941473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7202"/>
            <a:ext cx="6073948" cy="45554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5B08D6-ABD7-C24D-B31B-099D2A65B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073" y="1025474"/>
            <a:ext cx="6108928" cy="458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2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38FAAF-FDB1-754C-BB23-D0600B354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763079" y="1085131"/>
            <a:ext cx="6104629" cy="457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5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BBEC2E-C77A-CB4C-9A2A-CE8C924DE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18431" y="990959"/>
            <a:ext cx="6547449" cy="49105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45A23E-B225-6A48-BB5C-96BB588A4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76571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6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B19803-A3CF-AA4A-9332-971315EA2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008" y="828137"/>
            <a:ext cx="6049992" cy="45374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DAD7E8-0E4C-3448-8918-A11C755DB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7063"/>
            <a:ext cx="6003985" cy="450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28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8C5D0F-B62F-3842-90EE-F6657CEC9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14118" y="986646"/>
            <a:ext cx="6512943" cy="488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4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6C3EA4-BFE6-EE4A-B4A2-BB48041D8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715993" y="1259456"/>
            <a:ext cx="5727940" cy="42959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773A0F-1EB0-D745-8B1B-513BC9CEA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053" y="534838"/>
            <a:ext cx="7678947" cy="575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0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AD18CE-B073-2B44-97E0-4EA85B75C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4619"/>
            <a:ext cx="7365831" cy="552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7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Hoad, Lara</dc:creator>
  <cp:lastModifiedBy>Hoad, Lara</cp:lastModifiedBy>
  <cp:revision>2</cp:revision>
  <dcterms:created xsi:type="dcterms:W3CDTF">2020-06-16T15:15:20Z</dcterms:created>
  <dcterms:modified xsi:type="dcterms:W3CDTF">2020-06-16T15:34:26Z</dcterms:modified>
</cp:coreProperties>
</file>